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FECF1"/>
    <a:srgbClr val="F8CD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E7A6-6FE8-4D61-A25B-45316F4AB02F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CB66-7DE3-4406-B928-A4DC44438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Картины как предмет изобразительного искусства – это созидательная деятельность художника. С помощью красок и кистей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он превращает пустой холст в настоящий шедевр.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B66-7DE3-4406-B928-A4DC44438A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B66-7DE3-4406-B928-A4DC44438A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памятник восхищает и поражает своим величием! Скульптура «Родина-мать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зовёт» - центр памятника-ансамбля «Героям Сталинградской битвы» на Мамаевом кургане в Волгограде. Один из самых высоких памятников в мире!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B66-7DE3-4406-B928-A4DC44438A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четырёхколёсный экипаж на электрическом ходу, предназначенный для перевозки двух пассажиров, был создан русским инженером Ипполитом Владимировичем Романовым,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мог развивать скорость до 34 км/ч.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B66-7DE3-4406-B928-A4DC44438A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Н. В. Склифосовский – хирург, впервые в современной</a:t>
            </a:r>
            <a:r>
              <a:rPr lang="ru-RU" baseline="0" dirty="0" smtClean="0"/>
              <a:t> медицине применил местную анестезию. Был первым, кто ввёл обеззараживание инструментов и перевязочных материалов перед хирургическими </a:t>
            </a:r>
            <a:r>
              <a:rPr lang="ru-RU" baseline="0" dirty="0" err="1" smtClean="0"/>
              <a:t>оерациями</a:t>
            </a:r>
            <a:r>
              <a:rPr lang="ru-RU" baseline="0" dirty="0" smtClean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B66-7DE3-4406-B928-A4DC44438A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1880 году было опубликовано гениальное произведение Фёдора Михайловича Достоевского «Братья Карамазовы».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Сложно поспорить с тем, что Фёдор Михайлович – талантливый творец и созидатель в области литературы.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B66-7DE3-4406-B928-A4DC44438A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C96185-0A48-434E-B16F-09B54A4F460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A6FF2-4600-401A-B98B-47AF69AF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СОЗИДАТЕЛЬНЫЙ ТРУД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Скульптура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46920571_36-kartinkin-net-p-mamaev-kurgan-kartinki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8712968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60932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«Родина – мать зовёт»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-e160230898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" y="1268761"/>
            <a:ext cx="7953375" cy="4608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594928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1899 г. Электромобиль. Санкт - Петербург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18350789-1386948300-048060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482453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508518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Васильевич Склифосовский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1756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8496944" cy="4755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СОЗИДАТЕЛЕМ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может быть любой, обычный человек, который совершает полезные дела для других, для общества.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-ladoshkah-zemlya-s-rostkom-300x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768752" cy="41044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СОЗИДАНИЕ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толкового словаря В. Даля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Созидать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создавать, делать, творить, изобретать, сочинять, строить.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Всё созданное должно приносить пользу, благо обществу или отдельной группе лиц.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«добро, всё доброе, полезное, служащее нашему счастью» В. Даль.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Доброе дело приносящее людям пользу, доставляющее удовольствие.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толкового словаря В. Даля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Труд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работа, занятие, упражнение, дело, всё, что требует усилий, старанья и заботы; всякое напряженье телесных и умственных сил.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ПОТРЕБИТЕЛЯ 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СОЗИДАТЕЛЮ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99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10341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БЛАГО МИРА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lnB w="38100" cmpd="sng"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442923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БЛАГО СВОЕЙ РОДИНЫ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lnR w="12700" cmpd="sng">
                      <a:noFill/>
                    </a:lnR>
                    <a:solidFill>
                      <a:srgbClr val="F8CD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103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T w="12700" cmpd="sng">
                      <a:noFill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 ДЛЯ РОДНЫХ И БЛИЗКИХ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solidFill>
                      <a:srgbClr val="2FECF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B w="12700" cmpd="sng"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10593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СЕБЯ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«ТРУД – ЭТО ЛЮБОВЬ, СТАВШАЯ ЗРИМОЙ»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ДЖЕБРАН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Созидательный труд приносит радость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СОЗИДАНИЕ ДОСТУПНО КАЖДОМУ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Созидателем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как творец(человек с исключительными интеллектуальными или творческими способностями), так и обычный человек, создающий полезные блага для общества.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658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8712968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59492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Илья Репин. «Бурлаки на Волге»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виридовb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84784"/>
            <a:ext cx="3240360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73325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Свиридов Георгий Васильевич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1915 - 1998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24184-15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84784"/>
            <a:ext cx="3168352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580526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Евгений Дмитриевич Дога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371</Words>
  <Application>Microsoft Office PowerPoint</Application>
  <PresentationFormat>Экран (4:3)</PresentationFormat>
  <Paragraphs>61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СОЗИДАТЕЛЬНЫЙ ТРУД</vt:lpstr>
      <vt:lpstr>СОЗИДАНИЕ</vt:lpstr>
      <vt:lpstr>БЛАГО</vt:lpstr>
      <vt:lpstr>ТРУД</vt:lpstr>
      <vt:lpstr>ОТ ПОТРЕБИТЕЛЯ К СОЗИДАТЕЛЮ</vt:lpstr>
      <vt:lpstr>«ТРУД – ЭТО ЛЮБОВЬ, СТАВШАЯ ЗРИМОЙ»  Д. ДЖЕБРАН  Созидательный труд приносит радость</vt:lpstr>
      <vt:lpstr>СОЗИДАНИЕ ДОСТУПНО КАЖДОМУ</vt:lpstr>
      <vt:lpstr>Изобразительное искусство</vt:lpstr>
      <vt:lpstr>Музыка </vt:lpstr>
      <vt:lpstr>Скульптура</vt:lpstr>
      <vt:lpstr>Технологии</vt:lpstr>
      <vt:lpstr>Медицина </vt:lpstr>
      <vt:lpstr>Литература </vt:lpstr>
      <vt:lpstr>СОЗИДАТЕЛЕМ может быть любой, обычный человек, который совершает полезные дела для других, для общества.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СОЗИДАТЕЛЬНЫЙ ТРУД</dc:title>
  <dc:creator>Admin</dc:creator>
  <cp:lastModifiedBy>Admin</cp:lastModifiedBy>
  <cp:revision>21</cp:revision>
  <dcterms:created xsi:type="dcterms:W3CDTF">2022-10-15T14:42:39Z</dcterms:created>
  <dcterms:modified xsi:type="dcterms:W3CDTF">2022-10-16T13:48:22Z</dcterms:modified>
</cp:coreProperties>
</file>